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0E91B2-5457-4798-BD71-9B86DE9D5BA0}">
  <a:tblStyle styleId="{290E91B2-5457-4798-BD71-9B86DE9D5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5598f2ad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5598f2ad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5598f2a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5598f2a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5598f2a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5598f2a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5598f2ad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5598f2ad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5598f2a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5598f2a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5598f2ad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5598f2ad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5598f2a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5598f2a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421b44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5421b44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5598f2a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5598f2a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5598f2a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5598f2a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5598f2ad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5598f2ad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421b44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5421b44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5598f2a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5598f2a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5598f2ad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5598f2ad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5598f2ad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5598f2ad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5598f2ad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5598f2ad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5421b443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5421b443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5421b443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5421b443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Relationship Id="rId6" Type="http://schemas.openxmlformats.org/officeDocument/2006/relationships/slide" Target="/ppt/slides/slide1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slide" Target="/ppt/slides/slide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">
  <p:cSld name="AUTOLAYOUT_1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 flipH="1">
            <a:off x="3225000" y="1448425"/>
            <a:ext cx="5919000" cy="36951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 flipH="1">
            <a:off x="3397800" y="1448425"/>
            <a:ext cx="5746200" cy="36951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 flipH="1">
            <a:off x="3836700" y="1448475"/>
            <a:ext cx="5307300" cy="3695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Quickchat</a:t>
            </a:r>
            <a:endParaRPr/>
          </a:p>
        </p:txBody>
      </p:sp>
      <p:sp>
        <p:nvSpPr>
          <p:cNvPr id="237" name="Google Shape;237;p18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ZaloPay Tech Fresher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Nguyễn Gia Huy (huyng2)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2665813" y="4659025"/>
            <a:ext cx="3812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Chat sequence diagram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89" y="1048576"/>
            <a:ext cx="7230124" cy="33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2665813" y="4659025"/>
            <a:ext cx="3812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Transfer money</a:t>
            </a: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sequence diagram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27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058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database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75" y="1161425"/>
            <a:ext cx="3680931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256" y="1161425"/>
            <a:ext cx="36957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4610725" y="4251525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database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Redis storage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34" name="Google Shape;334;p31"/>
          <p:cNvGraphicFramePr/>
          <p:nvPr/>
        </p:nvGraphicFramePr>
        <p:xfrm>
          <a:off x="952500" y="237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3799100"/>
                <a:gridCol w="379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Key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Data type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session:{sessionId}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hashes: userId, username, fullname, email, time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channel:{channelId}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set: {userId, userId...}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5" name="Google Shape;335;p31"/>
          <p:cNvSpPr txBox="1"/>
          <p:nvPr>
            <p:ph idx="4294967295" type="body"/>
          </p:nvPr>
        </p:nvSpPr>
        <p:spPr>
          <a:xfrm>
            <a:off x="1079275" y="1208900"/>
            <a:ext cx="76428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" sz="2000"/>
              <a:t>Sử dụng redis để lưu session của user và cache lưu các thành viên của channel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Giao tiếp hệ thống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42" name="Google Shape;342;p32"/>
          <p:cNvGraphicFramePr/>
          <p:nvPr/>
        </p:nvGraphicFramePr>
        <p:xfrm>
          <a:off x="952500" y="184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3799100"/>
                <a:gridCol w="379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Giao tiếp client - server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" sz="2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Giao tiếp server - server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RESTful API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gRPC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Websocket + protobuf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Redis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2100">
                          <a:solidFill>
                            <a:srgbClr val="FFFFFF"/>
                          </a:solidFill>
                        </a:rPr>
                        <a:t>Kafka 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graphicFrame>
        <p:nvGraphicFramePr>
          <p:cNvPr id="348" name="Google Shape;348;p3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1269925"/>
                <a:gridCol w="3800850"/>
                <a:gridCol w="231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Method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Path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/users?sessionId={sessionId}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Authen by sessionId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/users/:id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user information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/users/register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Register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/users/login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Login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9" name="Google Shape;349;p33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API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graphicFrame>
        <p:nvGraphicFramePr>
          <p:cNvPr id="355" name="Google Shape;355;p3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1269925"/>
                <a:gridCol w="3302800"/>
                <a:gridCol w="2811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Method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Path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/channels/:id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channel information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/channels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Create channel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/channels/:id/messages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channel messages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/chat-list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chat list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34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API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graphicFrame>
        <p:nvGraphicFramePr>
          <p:cNvPr id="362" name="Google Shape;362;p35"/>
          <p:cNvGraphicFramePr/>
          <p:nvPr/>
        </p:nvGraphicFramePr>
        <p:xfrm>
          <a:off x="952500" y="125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1269925"/>
                <a:gridCol w="2886250"/>
                <a:gridCol w="3227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Method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Path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money account information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Create money account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/money/deposit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Deposit money to account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/money/withdraw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Withdraw money from account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/money/transfer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Transfer money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/money/history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transaction history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3" name="Google Shape;363;p35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API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2. Kiến trúc hệ thống</a:t>
            </a:r>
            <a:endParaRPr/>
          </a:p>
        </p:txBody>
      </p:sp>
      <p:graphicFrame>
        <p:nvGraphicFramePr>
          <p:cNvPr id="369" name="Google Shape;369;p36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{290E91B2-5457-4798-BD71-9B86DE9D5BA0}</a:tableStyleId>
              </a:tblPr>
              <a:tblGrid>
                <a:gridCol w="1269925"/>
                <a:gridCol w="2895300"/>
                <a:gridCol w="3218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Method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Path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/friends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Get friend list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POST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/friends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Add or accept friend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DELETE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/friends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700">
                          <a:solidFill>
                            <a:srgbClr val="FFFFFF"/>
                          </a:solidFill>
                        </a:rPr>
                        <a:t>delete friend or decline request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p36"/>
          <p:cNvSpPr txBox="1"/>
          <p:nvPr/>
        </p:nvSpPr>
        <p:spPr>
          <a:xfrm>
            <a:off x="2878650" y="4351150"/>
            <a:ext cx="3386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API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</a:t>
            </a:r>
            <a:r>
              <a:rPr lang="vi"/>
              <a:t>ục lục</a:t>
            </a:r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1. Tổng quan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2. Kiến trúc hệ thống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3. Demo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0000"/>
                </a:solidFill>
              </a:rPr>
              <a:t>4. Kết luận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3</a:t>
            </a:r>
            <a:r>
              <a:rPr b="1" lang="vi" sz="2900"/>
              <a:t>. </a:t>
            </a:r>
            <a:r>
              <a:rPr b="1" lang="vi" sz="2900"/>
              <a:t>Demo</a:t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38" y="1270100"/>
            <a:ext cx="713603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</a:t>
            </a:r>
            <a:r>
              <a:rPr lang="vi"/>
              <a:t>ọc được gì?</a:t>
            </a:r>
            <a:endParaRPr/>
          </a:p>
        </p:txBody>
      </p:sp>
      <p:sp>
        <p:nvSpPr>
          <p:cNvPr id="382" name="Google Shape;382;p3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4</a:t>
            </a:r>
            <a:r>
              <a:rPr b="1" lang="vi" sz="2900"/>
              <a:t>. K</a:t>
            </a:r>
            <a:r>
              <a:rPr b="1" lang="vi" sz="2900"/>
              <a:t>ết luận</a:t>
            </a:r>
            <a:endParaRPr b="1" sz="2900"/>
          </a:p>
        </p:txBody>
      </p:sp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4896628" y="459500"/>
            <a:ext cx="4074000" cy="4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Học được nhiều khái niệm, công nghệ mới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Xây dựng được một kiến trúc microservice căn bản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Code 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TODOs</a:t>
            </a:r>
            <a:endParaRPr/>
          </a:p>
        </p:txBody>
      </p:sp>
      <p:sp>
        <p:nvSpPr>
          <p:cNvPr id="389" name="Google Shape;389;p3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4. Kết luận</a:t>
            </a:r>
            <a:endParaRPr b="1" sz="2900"/>
          </a:p>
        </p:txBody>
      </p:sp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4896628" y="459500"/>
            <a:ext cx="4074000" cy="4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Unit test (google-test)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Test coverage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Benmark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Service discovery, gateway (envoy proxy)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Cache + cache invalidation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vi" sz="2000"/>
              <a:t>UI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</a:t>
            </a:r>
            <a:r>
              <a:rPr b="1" lang="vi" sz="2900"/>
              <a:t>ng quan</a:t>
            </a:r>
            <a:endParaRPr b="1" sz="2900"/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361078" y="1924850"/>
            <a:ext cx="3844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/>
              <a:t>Q</a:t>
            </a:r>
            <a:r>
              <a:rPr b="1" lang="vi" sz="2500"/>
              <a:t>uickchat</a:t>
            </a:r>
            <a:r>
              <a:rPr lang="vi" sz="2500"/>
              <a:t>: là 1 ứng dụng nhắn tin 1-1 hoặc nhắn tin nhóm, tích hợp chuyển tiền.</a:t>
            </a:r>
            <a:endParaRPr sz="2500"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896628" y="459500"/>
            <a:ext cx="4074000" cy="4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/>
              <a:t>C</a:t>
            </a:r>
            <a:r>
              <a:rPr lang="vi" sz="2000"/>
              <a:t>ác chức năng: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 sz="2000"/>
              <a:t>- Nhắn tin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 sz="2000"/>
              <a:t>- Chuyển tiền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 sz="2000"/>
              <a:t>- Kết bạn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 sz="2000"/>
              <a:t>- Tạo nhóm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vi" sz="2000"/>
              <a:t>- Lịch sử giao dịch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Tổng quan</a:t>
            </a:r>
            <a:endParaRPr b="1" sz="2900"/>
          </a:p>
        </p:txBody>
      </p:sp>
      <p:sp>
        <p:nvSpPr>
          <p:cNvPr id="256" name="Google Shape;256;p21"/>
          <p:cNvSpPr txBox="1"/>
          <p:nvPr>
            <p:ph type="title"/>
          </p:nvPr>
        </p:nvSpPr>
        <p:spPr>
          <a:xfrm>
            <a:off x="361078" y="1924850"/>
            <a:ext cx="3844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 u="sng"/>
              <a:t>Tính năng nhắn tin: </a:t>
            </a:r>
            <a:endParaRPr b="1" sz="2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/>
              <a:t>- Chọn người nhận hoặc group nhận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/>
              <a:t>- Gửi tin nhắn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/>
              <a:t>- Thông báo tin nhắn mới</a:t>
            </a:r>
            <a:endParaRPr sz="2500"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53" y="1116750"/>
            <a:ext cx="4633623" cy="362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Tổng quan</a:t>
            </a:r>
            <a:endParaRPr b="1" sz="2900"/>
          </a:p>
        </p:txBody>
      </p:sp>
      <p:sp>
        <p:nvSpPr>
          <p:cNvPr id="263" name="Google Shape;263;p22"/>
          <p:cNvSpPr txBox="1"/>
          <p:nvPr>
            <p:ph type="title"/>
          </p:nvPr>
        </p:nvSpPr>
        <p:spPr>
          <a:xfrm>
            <a:off x="379203" y="1245725"/>
            <a:ext cx="3844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 u="sng"/>
              <a:t>Tính năng ch</a:t>
            </a:r>
            <a:r>
              <a:rPr b="1" lang="vi" sz="2500" u="sng"/>
              <a:t>uyển tiền</a:t>
            </a:r>
            <a:r>
              <a:rPr b="1" lang="vi" sz="2500" u="sng"/>
              <a:t>: </a:t>
            </a:r>
            <a:endParaRPr b="1" sz="2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Chọn ng</a:t>
            </a:r>
            <a:r>
              <a:rPr lang="vi" sz="2300"/>
              <a:t>ười cần chuyển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Nhập số tiền, và tin nhắn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Chuyển tiền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Nhận thông báo thành công hoặc thất bại</a:t>
            </a:r>
            <a:endParaRPr sz="2300"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03" y="1122790"/>
            <a:ext cx="4615498" cy="36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8558900" y="510200"/>
            <a:ext cx="380400" cy="61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7472275" y="86025"/>
            <a:ext cx="1331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Chọn chức năng chuyển tiền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6711625" y="3282575"/>
            <a:ext cx="362100" cy="1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Tổng quan</a:t>
            </a:r>
            <a:endParaRPr b="1" sz="2900"/>
          </a:p>
        </p:txBody>
      </p:sp>
      <p:sp>
        <p:nvSpPr>
          <p:cNvPr id="273" name="Google Shape;273;p23"/>
          <p:cNvSpPr txBox="1"/>
          <p:nvPr>
            <p:ph type="title"/>
          </p:nvPr>
        </p:nvSpPr>
        <p:spPr>
          <a:xfrm>
            <a:off x="379203" y="1245725"/>
            <a:ext cx="3844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 u="sng"/>
              <a:t>Tính năng chuyển tiền: </a:t>
            </a:r>
            <a:endParaRPr b="1" sz="2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Chọn người cần chuyển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Nhập số tiền, và tin nhắn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Chuyển tiền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Nhận thông báo thành công hoặc thất bại</a:t>
            </a:r>
            <a:endParaRPr sz="2300"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03" y="1122800"/>
            <a:ext cx="4615498" cy="36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6820250" y="4162525"/>
            <a:ext cx="2055600" cy="42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Tổng quan</a:t>
            </a:r>
            <a:endParaRPr b="1" sz="2900"/>
          </a:p>
        </p:txBody>
      </p:sp>
      <p:sp>
        <p:nvSpPr>
          <p:cNvPr id="281" name="Google Shape;281;p24"/>
          <p:cNvSpPr txBox="1"/>
          <p:nvPr>
            <p:ph type="title"/>
          </p:nvPr>
        </p:nvSpPr>
        <p:spPr>
          <a:xfrm>
            <a:off x="379203" y="1245725"/>
            <a:ext cx="38445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 u="sng"/>
              <a:t>Tính năng chuyển tiền: </a:t>
            </a:r>
            <a:endParaRPr b="1" sz="2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Chọn người cần chuyển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Nhập số tiền, và tin nhắn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Chuyển tiền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- Nhận thông báo thành công hoặc thất bại</a:t>
            </a:r>
            <a:endParaRPr sz="2300"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400" y="1143000"/>
            <a:ext cx="4535999" cy="355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4493025" y="2549100"/>
            <a:ext cx="2046600" cy="21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4" name="Google Shape;284;p24"/>
          <p:cNvSpPr txBox="1"/>
          <p:nvPr/>
        </p:nvSpPr>
        <p:spPr>
          <a:xfrm>
            <a:off x="4637900" y="4718675"/>
            <a:ext cx="1783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Lịch sử giao dịch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1. Tổng quan</a:t>
            </a:r>
            <a:endParaRPr b="1" sz="2900"/>
          </a:p>
        </p:txBody>
      </p:sp>
      <p:sp>
        <p:nvSpPr>
          <p:cNvPr id="290" name="Google Shape;290;p2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/>
              <a:t>C</a:t>
            </a:r>
            <a:r>
              <a:rPr b="1" lang="vi" sz="2500"/>
              <a:t>ông nghệ sử dụng</a:t>
            </a:r>
            <a:endParaRPr b="1" sz="2500"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4896628" y="459500"/>
            <a:ext cx="4074000" cy="4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/>
              <a:t>Backend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Websocket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RESTful API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Kafka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Redis (pub/sub, cache)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Mysql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gRPC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 sz="2000"/>
              <a:t>Frontend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ReactJS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vi" sz="2000"/>
              <a:t>Material UI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900"/>
              <a:t>2</a:t>
            </a:r>
            <a:r>
              <a:rPr b="1" lang="vi" sz="2900"/>
              <a:t>. Kiến trúc hệ thống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3530550" y="4731525"/>
            <a:ext cx="2082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Thiết kế các service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250" y="1262575"/>
            <a:ext cx="5937389" cy="34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